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52BC7-4DB2-D4BC-198C-D8D69F296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E1F0D-7A21-80B5-F405-94A128DF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E23A1-0D7C-2BA1-5585-57D510AC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50F2A-1150-4F75-BA13-3598222770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22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02F1B-DDF7-6455-9978-C1378EA30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3C8C0-FDE9-98BB-0C06-86F71EFE9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6DE4A1-69D9-2136-80EF-174DB01E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EDAFB-D637-4641-B1A0-675B645040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3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7C36A-C871-2E4B-3705-A619937F0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E504C-1644-AA06-D28F-B3F6E539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03B94-95DF-3FB6-0C4F-952424B09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4C089-CEA4-4832-9E36-1BB4E95A5A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04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38A68-291A-0318-A1B0-DBB19775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19548-5FA4-8D30-3A3D-DE57759EC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EEA80-9829-580A-271F-13ED2DA9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FB4C1-8730-440E-A7E8-1434502583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818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C2F34-9CCD-A061-02F9-18C9B9D6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E1F59-CE65-4633-1980-F3CFA5C30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9FFFB-82B6-BBB5-5995-9E1E366E2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CB071-6487-4A58-8623-DFA918F8B4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20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C73D9E-3BEA-FF87-21F4-D83E7827A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A7AB0E-4B9C-6D4F-C2CD-B3935D139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7227BC-CEC7-1B90-22BB-D4FE62F22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1262-AC68-43F0-804A-0B6E6970DD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256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E7526B-4F77-EF75-F957-7A27B98C7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5D7AD31-ECFE-87B5-BE62-5C3A15D21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31A906-0EB9-D0E7-02B1-8332334DD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3DBBD-2B96-42E2-9F30-5292F69F97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31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A2EE2DF-06BD-E87F-B3AD-587D31CDE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E31EEC0-F596-78AE-B2B6-74520547E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2ADA4D-F6B4-409D-401E-23713FAEA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1D122-9F77-4D31-8AD8-C4D069D737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55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DD2586-A1B2-D515-8CD6-DA5529BC9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D3A822-B618-C529-BE08-F32484CDD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DBFAE1-71FB-B632-B03E-CDDEC362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D728-F83A-4FC6-A7A0-2059731EF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3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EAB1C0-FC5B-070A-4834-F1148C3D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76CD9A-4273-57E5-DB6C-88D854F96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83881E-4D6C-C979-65C1-37E9BC811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BEFAB-11C7-42DC-9648-CDA809B24E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792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AEE97C-6A04-0211-8C4A-DE16C06BA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6ABACD-1C06-7033-7171-B61CCB90A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24016F-B95B-C3B3-85E8-F77B1CA97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2921A-9ACD-4854-B62F-CA5D22B13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32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037AD8C-D50E-7563-680C-C03FD555DE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80640E8-CCD4-043F-981E-DEDCF87A37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8046A-EFCB-6968-0C7F-B8A6A829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BB756-A3E0-91CD-5E29-CD41528B5C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04F70-DC17-8059-37A5-C3897C9FC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C1AF5B-5D72-4F08-B676-DC0E250BA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B380121-BB81-65D8-1C99-AB830B6480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268413"/>
            <a:ext cx="10153650" cy="4392612"/>
          </a:xfrm>
        </p:spPr>
        <p:txBody>
          <a:bodyPr/>
          <a:lstStyle/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FFFFFF"/>
                </a:solidFill>
              </a:rPr>
              <a:t>Verse 1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Kneeling in penitence I make my prayer,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	Owning my weaknesses and my despair;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	Failure I cannot hide,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	Broken my selfish pride,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	Pardon thou dost provide,</a:t>
            </a:r>
          </a:p>
          <a:p>
            <a:pPr marL="60325" indent="-60325" algn="ctr">
              <a:buFont typeface="Arial" panose="020B0604020202020204" pitchFamily="34" charset="0"/>
              <a:buNone/>
            </a:pPr>
            <a:r>
              <a:rPr lang="en-US" altLang="en-US" sz="4000" dirty="0">
                <a:solidFill>
                  <a:srgbClr val="FFFFFF"/>
                </a:solidFill>
              </a:rPr>
              <a:t>	Pardon declare.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DBADEE88-A0F2-F4F7-6584-7F3B545E40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981075"/>
            <a:ext cx="10440987" cy="44196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srgbClr val="FFFFFF"/>
                </a:solidFill>
              </a:rPr>
              <a:t>Verse 2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Nothing can I achieve, nothing attain;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He that without thee builds, </a:t>
            </a:r>
            <a:r>
              <a:rPr lang="en-US" altLang="en-US" sz="4000" dirty="0" err="1">
                <a:solidFill>
                  <a:srgbClr val="FFFFFF"/>
                </a:solidFill>
              </a:rPr>
              <a:t>labours</a:t>
            </a:r>
            <a:r>
              <a:rPr lang="en-US" altLang="en-US" sz="4000" dirty="0">
                <a:solidFill>
                  <a:srgbClr val="FFFFFF"/>
                </a:solidFill>
              </a:rPr>
              <a:t> in vain;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Shatter my own design,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Shaping a plan divine,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Come to this heart of mine,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 err="1">
                <a:solidFill>
                  <a:srgbClr val="FFFFFF"/>
                </a:solidFill>
              </a:rPr>
              <a:t>Saviour</a:t>
            </a:r>
            <a:r>
              <a:rPr lang="en-US" altLang="en-US" sz="4000" dirty="0">
                <a:solidFill>
                  <a:srgbClr val="FFFFFF"/>
                </a:solidFill>
              </a:rPr>
              <a:t>, again.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E3CAD052-6E9C-B436-F164-A84718CE6A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549275"/>
            <a:ext cx="10296525" cy="5040313"/>
          </a:xfrm>
        </p:spPr>
        <p:txBody>
          <a:bodyPr rtlCol="0">
            <a:normAutofit/>
          </a:bodyPr>
          <a:lstStyle/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srgbClr val="FFFFFF"/>
                </a:solidFill>
              </a:rPr>
              <a:t>Verse 3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Though few the gifts I have that though canst use,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	Make thy demands on me; I’ll not refuse,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	Take all there is of me,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	Take what I hope to be,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	Thy way at last I see,</a:t>
            </a:r>
          </a:p>
          <a:p>
            <a:pPr marL="63500" indent="-635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solidFill>
                  <a:srgbClr val="FFFFFF"/>
                </a:solidFill>
              </a:rPr>
              <a:t>	Thy way I choose.</a:t>
            </a:r>
            <a:endParaRPr lang="en-US" altLang="en-US" i="1" dirty="0">
              <a:solidFill>
                <a:schemeClr val="tx2"/>
              </a:solidFill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608F3923-E194-AC5A-3E60-6A027F4EE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56577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3317723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John Gowans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181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605</dc:title>
  <dc:creator>Perth Fortress</dc:creator>
  <cp:lastModifiedBy>Narelle Wheaton</cp:lastModifiedBy>
  <cp:revision>5</cp:revision>
  <dcterms:created xsi:type="dcterms:W3CDTF">2001-07-04T05:32:20Z</dcterms:created>
  <dcterms:modified xsi:type="dcterms:W3CDTF">2023-08-10T07:01:52Z</dcterms:modified>
</cp:coreProperties>
</file>